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85" r:id="rId3"/>
    <p:sldId id="286" r:id="rId4"/>
    <p:sldId id="288" r:id="rId5"/>
    <p:sldId id="289" r:id="rId6"/>
    <p:sldId id="290" r:id="rId7"/>
    <p:sldId id="291" r:id="rId8"/>
    <p:sldId id="292" r:id="rId9"/>
    <p:sldId id="293" r:id="rId10"/>
    <p:sldId id="295" r:id="rId11"/>
    <p:sldId id="294" r:id="rId12"/>
    <p:sldId id="29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383E"/>
    <a:srgbClr val="FF96CF"/>
    <a:srgbClr val="FFFFFF"/>
    <a:srgbClr val="660A7B"/>
    <a:srgbClr val="0094EA"/>
    <a:srgbClr val="E2007E"/>
    <a:srgbClr val="FEDA29"/>
    <a:srgbClr val="F58001"/>
    <a:srgbClr val="05D005"/>
    <a:srgbClr val="E82B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CB7ADD-3684-43C0-97C8-120402337993}" v="187" dt="2022-06-16T16:45:47.038"/>
    <p1510:client id="{9E9D31E3-850B-4ED9-A556-D7C3A4C152CA}" v="151" dt="2022-06-16T16:48:12.9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9E9D31E3-850B-4ED9-A556-D7C3A4C152CA}"/>
    <pc:docChg chg="custSel modSld">
      <pc:chgData name="Laura Oathout" userId="6ff55ba14486fe89" providerId="LiveId" clId="{9E9D31E3-850B-4ED9-A556-D7C3A4C152CA}" dt="2022-06-16T16:48:12.949" v="253"/>
      <pc:docMkLst>
        <pc:docMk/>
      </pc:docMkLst>
      <pc:sldChg chg="delSp mod setBg">
        <pc:chgData name="Laura Oathout" userId="6ff55ba14486fe89" providerId="LiveId" clId="{9E9D31E3-850B-4ED9-A556-D7C3A4C152CA}" dt="2022-06-16T16:48:12.533" v="93"/>
        <pc:sldMkLst>
          <pc:docMk/>
          <pc:sldMk cId="429018991" sldId="285"/>
        </pc:sldMkLst>
        <pc:spChg chg="del">
          <ac:chgData name="Laura Oathout" userId="6ff55ba14486fe89" providerId="LiveId" clId="{9E9D31E3-850B-4ED9-A556-D7C3A4C152CA}" dt="2022-06-16T16:48:12.479" v="25"/>
          <ac:spMkLst>
            <pc:docMk/>
            <pc:sldMk cId="429018991" sldId="285"/>
            <ac:spMk id="6" creationId="{FF40F627-3955-EA82-9A2E-CB8EF24FB30B}"/>
          </ac:spMkLst>
        </pc:spChg>
        <pc:spChg chg="del">
          <ac:chgData name="Laura Oathout" userId="6ff55ba14486fe89" providerId="LiveId" clId="{9E9D31E3-850B-4ED9-A556-D7C3A4C152CA}" dt="2022-06-16T16:48:12.479" v="23"/>
          <ac:spMkLst>
            <pc:docMk/>
            <pc:sldMk cId="429018991" sldId="285"/>
            <ac:spMk id="7" creationId="{EA0E45AA-4FD1-C642-EC91-950F58342577}"/>
          </ac:spMkLst>
        </pc:spChg>
        <pc:spChg chg="del">
          <ac:chgData name="Laura Oathout" userId="6ff55ba14486fe89" providerId="LiveId" clId="{9E9D31E3-850B-4ED9-A556-D7C3A4C152CA}" dt="2022-06-16T16:48:12.495" v="61"/>
          <ac:spMkLst>
            <pc:docMk/>
            <pc:sldMk cId="429018991" sldId="285"/>
            <ac:spMk id="20" creationId="{57364B9D-8B9E-49BB-BD85-7A6FCA549803}"/>
          </ac:spMkLst>
        </pc:spChg>
        <pc:spChg chg="del">
          <ac:chgData name="Laura Oathout" userId="6ff55ba14486fe89" providerId="LiveId" clId="{9E9D31E3-850B-4ED9-A556-D7C3A4C152CA}" dt="2022-06-16T16:48:12.479" v="49"/>
          <ac:spMkLst>
            <pc:docMk/>
            <pc:sldMk cId="429018991" sldId="285"/>
            <ac:spMk id="53" creationId="{E33C6A45-142D-84E1-B00D-E9857097898C}"/>
          </ac:spMkLst>
        </pc:spChg>
        <pc:spChg chg="del">
          <ac:chgData name="Laura Oathout" userId="6ff55ba14486fe89" providerId="LiveId" clId="{9E9D31E3-850B-4ED9-A556-D7C3A4C152CA}" dt="2022-06-16T16:48:12.479" v="51"/>
          <ac:spMkLst>
            <pc:docMk/>
            <pc:sldMk cId="429018991" sldId="285"/>
            <ac:spMk id="54" creationId="{5FDEB6E9-E1BB-8A50-D52E-12C638B7AE62}"/>
          </ac:spMkLst>
        </pc:spChg>
        <pc:spChg chg="del">
          <ac:chgData name="Laura Oathout" userId="6ff55ba14486fe89" providerId="LiveId" clId="{9E9D31E3-850B-4ED9-A556-D7C3A4C152CA}" dt="2022-06-16T16:48:12.479" v="53"/>
          <ac:spMkLst>
            <pc:docMk/>
            <pc:sldMk cId="429018991" sldId="285"/>
            <ac:spMk id="55" creationId="{9353A469-1AEC-8BE9-16C5-3E0864796654}"/>
          </ac:spMkLst>
        </pc:spChg>
        <pc:spChg chg="del">
          <ac:chgData name="Laura Oathout" userId="6ff55ba14486fe89" providerId="LiveId" clId="{9E9D31E3-850B-4ED9-A556-D7C3A4C152CA}" dt="2022-06-16T16:48:12.479" v="57"/>
          <ac:spMkLst>
            <pc:docMk/>
            <pc:sldMk cId="429018991" sldId="285"/>
            <ac:spMk id="66" creationId="{DBBC1D7D-B169-1672-BF19-D75F34B3C8A8}"/>
          </ac:spMkLst>
        </pc:spChg>
        <pc:spChg chg="del">
          <ac:chgData name="Laura Oathout" userId="6ff55ba14486fe89" providerId="LiveId" clId="{9E9D31E3-850B-4ED9-A556-D7C3A4C152CA}" dt="2022-06-16T16:48:12.495" v="67"/>
          <ac:spMkLst>
            <pc:docMk/>
            <pc:sldMk cId="429018991" sldId="285"/>
            <ac:spMk id="71" creationId="{7A9A7FA5-F70F-8593-7BCC-DA34BBD1F330}"/>
          </ac:spMkLst>
        </pc:spChg>
        <pc:spChg chg="del">
          <ac:chgData name="Laura Oathout" userId="6ff55ba14486fe89" providerId="LiveId" clId="{9E9D31E3-850B-4ED9-A556-D7C3A4C152CA}" dt="2022-06-16T16:48:12.495" v="75"/>
          <ac:spMkLst>
            <pc:docMk/>
            <pc:sldMk cId="429018991" sldId="285"/>
            <ac:spMk id="72" creationId="{2D57B862-0C3D-C8A2-B0B5-D6064648CDC1}"/>
          </ac:spMkLst>
        </pc:spChg>
        <pc:spChg chg="del">
          <ac:chgData name="Laura Oathout" userId="6ff55ba14486fe89" providerId="LiveId" clId="{9E9D31E3-850B-4ED9-A556-D7C3A4C152CA}" dt="2022-06-16T16:48:12.495" v="77"/>
          <ac:spMkLst>
            <pc:docMk/>
            <pc:sldMk cId="429018991" sldId="285"/>
            <ac:spMk id="73" creationId="{A39F838B-E65A-6A2D-7669-05D13F95719A}"/>
          </ac:spMkLst>
        </pc:spChg>
        <pc:spChg chg="del">
          <ac:chgData name="Laura Oathout" userId="6ff55ba14486fe89" providerId="LiveId" clId="{9E9D31E3-850B-4ED9-A556-D7C3A4C152CA}" dt="2022-06-16T16:48:12.495" v="71"/>
          <ac:spMkLst>
            <pc:docMk/>
            <pc:sldMk cId="429018991" sldId="285"/>
            <ac:spMk id="85" creationId="{3E4FAD34-B57F-C3EA-DB04-2F82C0947D48}"/>
          </ac:spMkLst>
        </pc:spChg>
        <pc:grpChg chg="del">
          <ac:chgData name="Laura Oathout" userId="6ff55ba14486fe89" providerId="LiveId" clId="{9E9D31E3-850B-4ED9-A556-D7C3A4C152CA}" dt="2022-06-16T16:48:12.495" v="89"/>
          <ac:grpSpMkLst>
            <pc:docMk/>
            <pc:sldMk cId="429018991" sldId="285"/>
            <ac:grpSpMk id="5" creationId="{DE7B76D6-A1A4-5DFC-B2A7-9613CB7B8411}"/>
          </ac:grpSpMkLst>
        </pc:grpChg>
        <pc:grpChg chg="del">
          <ac:chgData name="Laura Oathout" userId="6ff55ba14486fe89" providerId="LiveId" clId="{9E9D31E3-850B-4ED9-A556-D7C3A4C152CA}" dt="2022-06-16T16:48:12.479" v="33"/>
          <ac:grpSpMkLst>
            <pc:docMk/>
            <pc:sldMk cId="429018991" sldId="285"/>
            <ac:grpSpMk id="77" creationId="{F390B0B1-040C-C7FC-4198-AA21F940CDC0}"/>
          </ac:grpSpMkLst>
        </pc:grpChg>
        <pc:grpChg chg="del">
          <ac:chgData name="Laura Oathout" userId="6ff55ba14486fe89" providerId="LiveId" clId="{9E9D31E3-850B-4ED9-A556-D7C3A4C152CA}" dt="2022-06-16T16:48:12.495" v="79"/>
          <ac:grpSpMkLst>
            <pc:docMk/>
            <pc:sldMk cId="429018991" sldId="285"/>
            <ac:grpSpMk id="81" creationId="{114A9C94-08CC-914C-C6B7-6194B401A8C5}"/>
          </ac:grpSpMkLst>
        </pc:grpChg>
        <pc:grpChg chg="del">
          <ac:chgData name="Laura Oathout" userId="6ff55ba14486fe89" providerId="LiveId" clId="{9E9D31E3-850B-4ED9-A556-D7C3A4C152CA}" dt="2022-06-16T16:48:12.495" v="85"/>
          <ac:grpSpMkLst>
            <pc:docMk/>
            <pc:sldMk cId="429018991" sldId="285"/>
            <ac:grpSpMk id="93" creationId="{7637D769-21D0-90ED-B36E-FE832F866433}"/>
          </ac:grpSpMkLst>
        </pc:grpChg>
        <pc:grpChg chg="del">
          <ac:chgData name="Laura Oathout" userId="6ff55ba14486fe89" providerId="LiveId" clId="{9E9D31E3-850B-4ED9-A556-D7C3A4C152CA}" dt="2022-06-16T16:48:12.495" v="87"/>
          <ac:grpSpMkLst>
            <pc:docMk/>
            <pc:sldMk cId="429018991" sldId="285"/>
            <ac:grpSpMk id="94" creationId="{46A323C3-03D1-FB5D-1D90-87BA9CEE4154}"/>
          </ac:grpSpMkLst>
        </pc:grpChg>
        <pc:picChg chg="del">
          <ac:chgData name="Laura Oathout" userId="6ff55ba14486fe89" providerId="LiveId" clId="{9E9D31E3-850B-4ED9-A556-D7C3A4C152CA}" dt="2022-06-16T16:48:12.479" v="27"/>
          <ac:picMkLst>
            <pc:docMk/>
            <pc:sldMk cId="429018991" sldId="285"/>
            <ac:picMk id="3" creationId="{2EE369B3-B559-335C-3436-265EB3D3D0A2}"/>
          </ac:picMkLst>
        </pc:picChg>
        <pc:picChg chg="del">
          <ac:chgData name="Laura Oathout" userId="6ff55ba14486fe89" providerId="LiveId" clId="{9E9D31E3-850B-4ED9-A556-D7C3A4C152CA}" dt="2022-06-16T16:48:12.463" v="21"/>
          <ac:picMkLst>
            <pc:docMk/>
            <pc:sldMk cId="429018991" sldId="285"/>
            <ac:picMk id="4" creationId="{189A2451-BDEB-D2FC-E117-0072A85F000A}"/>
          </ac:picMkLst>
        </pc:picChg>
        <pc:picChg chg="del">
          <ac:chgData name="Laura Oathout" userId="6ff55ba14486fe89" providerId="LiveId" clId="{9E9D31E3-850B-4ED9-A556-D7C3A4C152CA}" dt="2022-06-16T16:48:12.479" v="29"/>
          <ac:picMkLst>
            <pc:docMk/>
            <pc:sldMk cId="429018991" sldId="285"/>
            <ac:picMk id="8" creationId="{BB7736E2-4735-47E8-4046-AC22C228706C}"/>
          </ac:picMkLst>
        </pc:picChg>
        <pc:picChg chg="del">
          <ac:chgData name="Laura Oathout" userId="6ff55ba14486fe89" providerId="LiveId" clId="{9E9D31E3-850B-4ED9-A556-D7C3A4C152CA}" dt="2022-06-16T16:48:12.479" v="31"/>
          <ac:picMkLst>
            <pc:docMk/>
            <pc:sldMk cId="429018991" sldId="285"/>
            <ac:picMk id="35" creationId="{C0405DAA-CCD6-C283-B0D3-8ECDBCAB7449}"/>
          </ac:picMkLst>
        </pc:picChg>
        <pc:picChg chg="del">
          <ac:chgData name="Laura Oathout" userId="6ff55ba14486fe89" providerId="LiveId" clId="{9E9D31E3-850B-4ED9-A556-D7C3A4C152CA}" dt="2022-06-16T16:48:12.479" v="35"/>
          <ac:picMkLst>
            <pc:docMk/>
            <pc:sldMk cId="429018991" sldId="285"/>
            <ac:picMk id="52" creationId="{A5CD2BDF-CD92-EA2F-5BC6-7E9415B71A34}"/>
          </ac:picMkLst>
        </pc:picChg>
        <pc:picChg chg="del">
          <ac:chgData name="Laura Oathout" userId="6ff55ba14486fe89" providerId="LiveId" clId="{9E9D31E3-850B-4ED9-A556-D7C3A4C152CA}" dt="2022-06-16T16:48:12.479" v="37"/>
          <ac:picMkLst>
            <pc:docMk/>
            <pc:sldMk cId="429018991" sldId="285"/>
            <ac:picMk id="57" creationId="{8F8D5885-D862-F4F8-8687-25462F52702A}"/>
          </ac:picMkLst>
        </pc:picChg>
        <pc:picChg chg="del">
          <ac:chgData name="Laura Oathout" userId="6ff55ba14486fe89" providerId="LiveId" clId="{9E9D31E3-850B-4ED9-A556-D7C3A4C152CA}" dt="2022-06-16T16:48:12.479" v="39"/>
          <ac:picMkLst>
            <pc:docMk/>
            <pc:sldMk cId="429018991" sldId="285"/>
            <ac:picMk id="59" creationId="{9A3BF02A-C4FC-4B04-E7CB-BA3FE5D8807E}"/>
          </ac:picMkLst>
        </pc:picChg>
        <pc:picChg chg="del">
          <ac:chgData name="Laura Oathout" userId="6ff55ba14486fe89" providerId="LiveId" clId="{9E9D31E3-850B-4ED9-A556-D7C3A4C152CA}" dt="2022-06-16T16:48:12.495" v="91"/>
          <ac:picMkLst>
            <pc:docMk/>
            <pc:sldMk cId="429018991" sldId="285"/>
            <ac:picMk id="60" creationId="{3F9D06DB-B1D5-5A2C-83AC-4E0F74DA62EC}"/>
          </ac:picMkLst>
        </pc:picChg>
        <pc:picChg chg="del">
          <ac:chgData name="Laura Oathout" userId="6ff55ba14486fe89" providerId="LiveId" clId="{9E9D31E3-850B-4ED9-A556-D7C3A4C152CA}" dt="2022-06-16T16:48:12.479" v="41"/>
          <ac:picMkLst>
            <pc:docMk/>
            <pc:sldMk cId="429018991" sldId="285"/>
            <ac:picMk id="61" creationId="{51E71690-E822-8EC4-A760-1D98BB8CFCD6}"/>
          </ac:picMkLst>
        </pc:picChg>
        <pc:picChg chg="del">
          <ac:chgData name="Laura Oathout" userId="6ff55ba14486fe89" providerId="LiveId" clId="{9E9D31E3-850B-4ED9-A556-D7C3A4C152CA}" dt="2022-06-16T16:48:12.479" v="43"/>
          <ac:picMkLst>
            <pc:docMk/>
            <pc:sldMk cId="429018991" sldId="285"/>
            <ac:picMk id="63" creationId="{A8001C3C-2403-21A2-65E7-A43457ADF8D5}"/>
          </ac:picMkLst>
        </pc:picChg>
        <pc:picChg chg="del">
          <ac:chgData name="Laura Oathout" userId="6ff55ba14486fe89" providerId="LiveId" clId="{9E9D31E3-850B-4ED9-A556-D7C3A4C152CA}" dt="2022-06-16T16:48:12.479" v="45"/>
          <ac:picMkLst>
            <pc:docMk/>
            <pc:sldMk cId="429018991" sldId="285"/>
            <ac:picMk id="64" creationId="{7C0B4BF5-15A0-AF9F-4E8A-90B4A3A431D2}"/>
          </ac:picMkLst>
        </pc:picChg>
        <pc:picChg chg="del">
          <ac:chgData name="Laura Oathout" userId="6ff55ba14486fe89" providerId="LiveId" clId="{9E9D31E3-850B-4ED9-A556-D7C3A4C152CA}" dt="2022-06-16T16:48:12.479" v="47"/>
          <ac:picMkLst>
            <pc:docMk/>
            <pc:sldMk cId="429018991" sldId="285"/>
            <ac:picMk id="65" creationId="{F2ECA612-2AB4-92E4-46A8-A4965226286C}"/>
          </ac:picMkLst>
        </pc:picChg>
        <pc:picChg chg="del">
          <ac:chgData name="Laura Oathout" userId="6ff55ba14486fe89" providerId="LiveId" clId="{9E9D31E3-850B-4ED9-A556-D7C3A4C152CA}" dt="2022-06-16T16:48:12.495" v="83"/>
          <ac:picMkLst>
            <pc:docMk/>
            <pc:sldMk cId="429018991" sldId="285"/>
            <ac:picMk id="67" creationId="{4EE5D521-EC2B-57FB-65E3-772E0558067C}"/>
          </ac:picMkLst>
        </pc:picChg>
        <pc:picChg chg="del">
          <ac:chgData name="Laura Oathout" userId="6ff55ba14486fe89" providerId="LiveId" clId="{9E9D31E3-850B-4ED9-A556-D7C3A4C152CA}" dt="2022-06-16T16:48:12.495" v="59"/>
          <ac:picMkLst>
            <pc:docMk/>
            <pc:sldMk cId="429018991" sldId="285"/>
            <ac:picMk id="68" creationId="{C3AC31F9-68FF-E4A1-84AD-61D3E210C298}"/>
          </ac:picMkLst>
        </pc:picChg>
        <pc:picChg chg="del">
          <ac:chgData name="Laura Oathout" userId="6ff55ba14486fe89" providerId="LiveId" clId="{9E9D31E3-850B-4ED9-A556-D7C3A4C152CA}" dt="2022-06-16T16:48:12.479" v="55"/>
          <ac:picMkLst>
            <pc:docMk/>
            <pc:sldMk cId="429018991" sldId="285"/>
            <ac:picMk id="70" creationId="{B56DE9F8-472A-D6D6-9E40-CDBE4558CEFD}"/>
          </ac:picMkLst>
        </pc:picChg>
        <pc:picChg chg="del">
          <ac:chgData name="Laura Oathout" userId="6ff55ba14486fe89" providerId="LiveId" clId="{9E9D31E3-850B-4ED9-A556-D7C3A4C152CA}" dt="2022-06-16T16:48:12.495" v="65"/>
          <ac:picMkLst>
            <pc:docMk/>
            <pc:sldMk cId="429018991" sldId="285"/>
            <ac:picMk id="74" creationId="{D3B00CBC-60FE-277D-9440-412A46BE0F0B}"/>
          </ac:picMkLst>
        </pc:picChg>
        <pc:picChg chg="del">
          <ac:chgData name="Laura Oathout" userId="6ff55ba14486fe89" providerId="LiveId" clId="{9E9D31E3-850B-4ED9-A556-D7C3A4C152CA}" dt="2022-06-16T16:48:12.495" v="69"/>
          <ac:picMkLst>
            <pc:docMk/>
            <pc:sldMk cId="429018991" sldId="285"/>
            <ac:picMk id="75" creationId="{40DEB1D8-2A40-D9E3-8412-BA3746D17198}"/>
          </ac:picMkLst>
        </pc:picChg>
        <pc:picChg chg="del">
          <ac:chgData name="Laura Oathout" userId="6ff55ba14486fe89" providerId="LiveId" clId="{9E9D31E3-850B-4ED9-A556-D7C3A4C152CA}" dt="2022-06-16T16:48:12.495" v="63"/>
          <ac:picMkLst>
            <pc:docMk/>
            <pc:sldMk cId="429018991" sldId="285"/>
            <ac:picMk id="76" creationId="{D60555E7-125A-F986-8B47-1B3DF3562143}"/>
          </ac:picMkLst>
        </pc:picChg>
        <pc:picChg chg="del">
          <ac:chgData name="Laura Oathout" userId="6ff55ba14486fe89" providerId="LiveId" clId="{9E9D31E3-850B-4ED9-A556-D7C3A4C152CA}" dt="2022-06-16T16:48:12.495" v="73"/>
          <ac:picMkLst>
            <pc:docMk/>
            <pc:sldMk cId="429018991" sldId="285"/>
            <ac:picMk id="89" creationId="{C63EBCA7-1E4E-C69E-0B8C-8C1DE8ADBCA5}"/>
          </ac:picMkLst>
        </pc:picChg>
        <pc:cxnChg chg="del">
          <ac:chgData name="Laura Oathout" userId="6ff55ba14486fe89" providerId="LiveId" clId="{9E9D31E3-850B-4ED9-A556-D7C3A4C152CA}" dt="2022-06-16T16:48:12.495" v="81"/>
          <ac:cxnSpMkLst>
            <pc:docMk/>
            <pc:sldMk cId="429018991" sldId="285"/>
            <ac:cxnSpMk id="87" creationId="{935062DA-B325-E6DE-0F23-8F984C38DB27}"/>
          </ac:cxnSpMkLst>
        </pc:cxnChg>
      </pc:sldChg>
      <pc:sldChg chg="delSp mod setBg">
        <pc:chgData name="Laura Oathout" userId="6ff55ba14486fe89" providerId="LiveId" clId="{9E9D31E3-850B-4ED9-A556-D7C3A4C152CA}" dt="2022-06-16T16:48:12.580" v="109"/>
        <pc:sldMkLst>
          <pc:docMk/>
          <pc:sldMk cId="3994254842" sldId="286"/>
        </pc:sldMkLst>
        <pc:spChg chg="del">
          <ac:chgData name="Laura Oathout" userId="6ff55ba14486fe89" providerId="LiveId" clId="{9E9D31E3-850B-4ED9-A556-D7C3A4C152CA}" dt="2022-06-16T16:48:12.549" v="101"/>
          <ac:spMkLst>
            <pc:docMk/>
            <pc:sldMk cId="3994254842" sldId="286"/>
            <ac:spMk id="6" creationId="{F6395610-82B2-5E4C-362D-9B3A35391A4C}"/>
          </ac:spMkLst>
        </pc:spChg>
        <pc:spChg chg="del">
          <ac:chgData name="Laura Oathout" userId="6ff55ba14486fe89" providerId="LiveId" clId="{9E9D31E3-850B-4ED9-A556-D7C3A4C152CA}" dt="2022-06-16T16:48:12.549" v="97"/>
          <ac:spMkLst>
            <pc:docMk/>
            <pc:sldMk cId="3994254842" sldId="286"/>
            <ac:spMk id="8" creationId="{78134B65-9024-752D-3355-E527C70BCFED}"/>
          </ac:spMkLst>
        </pc:spChg>
        <pc:grpChg chg="del">
          <ac:chgData name="Laura Oathout" userId="6ff55ba14486fe89" providerId="LiveId" clId="{9E9D31E3-850B-4ED9-A556-D7C3A4C152CA}" dt="2022-06-16T16:48:12.549" v="105"/>
          <ac:grpSpMkLst>
            <pc:docMk/>
            <pc:sldMk cId="3994254842" sldId="286"/>
            <ac:grpSpMk id="2" creationId="{621943E5-45E1-02E9-7FE5-C7951D968A95}"/>
          </ac:grpSpMkLst>
        </pc:grpChg>
        <pc:picChg chg="del">
          <ac:chgData name="Laura Oathout" userId="6ff55ba14486fe89" providerId="LiveId" clId="{9E9D31E3-850B-4ED9-A556-D7C3A4C152CA}" dt="2022-06-16T16:48:12.549" v="103"/>
          <ac:picMkLst>
            <pc:docMk/>
            <pc:sldMk cId="3994254842" sldId="286"/>
            <ac:picMk id="4" creationId="{4A284EEA-23C5-5EA7-9E6A-2FFE64CF2F29}"/>
          </ac:picMkLst>
        </pc:picChg>
        <pc:picChg chg="del">
          <ac:chgData name="Laura Oathout" userId="6ff55ba14486fe89" providerId="LiveId" clId="{9E9D31E3-850B-4ED9-A556-D7C3A4C152CA}" dt="2022-06-16T16:48:12.533" v="95"/>
          <ac:picMkLst>
            <pc:docMk/>
            <pc:sldMk cId="3994254842" sldId="286"/>
            <ac:picMk id="9" creationId="{715E297E-EC33-1FAB-9BEF-76D10B33E08A}"/>
          </ac:picMkLst>
        </pc:picChg>
        <pc:picChg chg="del">
          <ac:chgData name="Laura Oathout" userId="6ff55ba14486fe89" providerId="LiveId" clId="{9E9D31E3-850B-4ED9-A556-D7C3A4C152CA}" dt="2022-06-16T16:48:12.549" v="99"/>
          <ac:picMkLst>
            <pc:docMk/>
            <pc:sldMk cId="3994254842" sldId="286"/>
            <ac:picMk id="13" creationId="{3518FBA4-58FD-7E75-7169-8EFA4FEE11E5}"/>
          </ac:picMkLst>
        </pc:picChg>
        <pc:picChg chg="del">
          <ac:chgData name="Laura Oathout" userId="6ff55ba14486fe89" providerId="LiveId" clId="{9E9D31E3-850B-4ED9-A556-D7C3A4C152CA}" dt="2022-06-16T16:48:12.549" v="107"/>
          <ac:picMkLst>
            <pc:docMk/>
            <pc:sldMk cId="3994254842" sldId="286"/>
            <ac:picMk id="15" creationId="{AB69209C-1456-6684-49B5-75BCFD4736B7}"/>
          </ac:picMkLst>
        </pc:picChg>
      </pc:sldChg>
      <pc:sldChg chg="delSp mod setBg">
        <pc:chgData name="Laura Oathout" userId="6ff55ba14486fe89" providerId="LiveId" clId="{9E9D31E3-850B-4ED9-A556-D7C3A4C152CA}" dt="2022-06-16T16:48:12.463" v="19"/>
        <pc:sldMkLst>
          <pc:docMk/>
          <pc:sldMk cId="2110297898" sldId="287"/>
        </pc:sldMkLst>
        <pc:spChg chg="del">
          <ac:chgData name="Laura Oathout" userId="6ff55ba14486fe89" providerId="LiveId" clId="{9E9D31E3-850B-4ED9-A556-D7C3A4C152CA}" dt="2022-06-16T16:48:12.432" v="3"/>
          <ac:spMkLst>
            <pc:docMk/>
            <pc:sldMk cId="2110297898" sldId="287"/>
            <ac:spMk id="8" creationId="{78134B65-9024-752D-3355-E527C70BCFED}"/>
          </ac:spMkLst>
        </pc:spChg>
        <pc:spChg chg="del">
          <ac:chgData name="Laura Oathout" userId="6ff55ba14486fe89" providerId="LiveId" clId="{9E9D31E3-850B-4ED9-A556-D7C3A4C152CA}" dt="2022-06-16T16:48:12.432" v="15"/>
          <ac:spMkLst>
            <pc:docMk/>
            <pc:sldMk cId="2110297898" sldId="287"/>
            <ac:spMk id="9" creationId="{6BF2B9F7-709A-BA6F-7833-32F41B3F3AA6}"/>
          </ac:spMkLst>
        </pc:spChg>
        <pc:spChg chg="del">
          <ac:chgData name="Laura Oathout" userId="6ff55ba14486fe89" providerId="LiveId" clId="{9E9D31E3-850B-4ED9-A556-D7C3A4C152CA}" dt="2022-06-16T16:48:12.432" v="11"/>
          <ac:spMkLst>
            <pc:docMk/>
            <pc:sldMk cId="2110297898" sldId="287"/>
            <ac:spMk id="13" creationId="{2D545FF6-B571-4250-4888-ACB85E926045}"/>
          </ac:spMkLst>
        </pc:spChg>
        <pc:grpChg chg="del">
          <ac:chgData name="Laura Oathout" userId="6ff55ba14486fe89" providerId="LiveId" clId="{9E9D31E3-850B-4ED9-A556-D7C3A4C152CA}" dt="2022-06-16T16:48:12.432" v="7"/>
          <ac:grpSpMkLst>
            <pc:docMk/>
            <pc:sldMk cId="2110297898" sldId="287"/>
            <ac:grpSpMk id="67" creationId="{A1FE7B37-B6E1-D496-AEB8-48933F22A0D5}"/>
          </ac:grpSpMkLst>
        </pc:grpChg>
        <pc:grpChg chg="del">
          <ac:chgData name="Laura Oathout" userId="6ff55ba14486fe89" providerId="LiveId" clId="{9E9D31E3-850B-4ED9-A556-D7C3A4C152CA}" dt="2022-06-16T16:48:12.432" v="5"/>
          <ac:grpSpMkLst>
            <pc:docMk/>
            <pc:sldMk cId="2110297898" sldId="287"/>
            <ac:grpSpMk id="70" creationId="{1F51C6AB-5A53-1603-20F2-F2559D6B35AA}"/>
          </ac:grpSpMkLst>
        </pc:grpChg>
        <pc:picChg chg="del">
          <ac:chgData name="Laura Oathout" userId="6ff55ba14486fe89" providerId="LiveId" clId="{9E9D31E3-850B-4ED9-A556-D7C3A4C152CA}" dt="2022-06-16T16:48:12.432" v="1"/>
          <ac:picMkLst>
            <pc:docMk/>
            <pc:sldMk cId="2110297898" sldId="287"/>
            <ac:picMk id="14" creationId="{139C8063-8BFB-A5C5-CEF4-2CA091760A6F}"/>
          </ac:picMkLst>
        </pc:picChg>
        <pc:picChg chg="del">
          <ac:chgData name="Laura Oathout" userId="6ff55ba14486fe89" providerId="LiveId" clId="{9E9D31E3-850B-4ED9-A556-D7C3A4C152CA}" dt="2022-06-16T16:48:12.432" v="9"/>
          <ac:picMkLst>
            <pc:docMk/>
            <pc:sldMk cId="2110297898" sldId="287"/>
            <ac:picMk id="64" creationId="{C57CCCBF-A448-ACB7-C8BB-82C5CD2738BD}"/>
          </ac:picMkLst>
        </pc:picChg>
        <pc:picChg chg="del">
          <ac:chgData name="Laura Oathout" userId="6ff55ba14486fe89" providerId="LiveId" clId="{9E9D31E3-850B-4ED9-A556-D7C3A4C152CA}" dt="2022-06-16T16:48:12.432" v="13"/>
          <ac:picMkLst>
            <pc:docMk/>
            <pc:sldMk cId="2110297898" sldId="287"/>
            <ac:picMk id="65" creationId="{92EB8314-5C20-F81C-5416-1ACBD28D9989}"/>
          </ac:picMkLst>
        </pc:picChg>
        <pc:picChg chg="del">
          <ac:chgData name="Laura Oathout" userId="6ff55ba14486fe89" providerId="LiveId" clId="{9E9D31E3-850B-4ED9-A556-D7C3A4C152CA}" dt="2022-06-16T16:48:12.432" v="17"/>
          <ac:picMkLst>
            <pc:docMk/>
            <pc:sldMk cId="2110297898" sldId="287"/>
            <ac:picMk id="69" creationId="{68EB1083-02B5-4A7B-DAE3-95BFA5A2AF08}"/>
          </ac:picMkLst>
        </pc:picChg>
      </pc:sldChg>
      <pc:sldChg chg="delSp mod setBg">
        <pc:chgData name="Laura Oathout" userId="6ff55ba14486fe89" providerId="LiveId" clId="{9E9D31E3-850B-4ED9-A556-D7C3A4C152CA}" dt="2022-06-16T16:48:12.629" v="125"/>
        <pc:sldMkLst>
          <pc:docMk/>
          <pc:sldMk cId="2610079086" sldId="288"/>
        </pc:sldMkLst>
        <pc:spChg chg="del">
          <ac:chgData name="Laura Oathout" userId="6ff55ba14486fe89" providerId="LiveId" clId="{9E9D31E3-850B-4ED9-A556-D7C3A4C152CA}" dt="2022-06-16T16:48:12.580" v="117"/>
          <ac:spMkLst>
            <pc:docMk/>
            <pc:sldMk cId="2610079086" sldId="288"/>
            <ac:spMk id="6" creationId="{F6395610-82B2-5E4C-362D-9B3A35391A4C}"/>
          </ac:spMkLst>
        </pc:spChg>
        <pc:spChg chg="del">
          <ac:chgData name="Laura Oathout" userId="6ff55ba14486fe89" providerId="LiveId" clId="{9E9D31E3-850B-4ED9-A556-D7C3A4C152CA}" dt="2022-06-16T16:48:12.580" v="113"/>
          <ac:spMkLst>
            <pc:docMk/>
            <pc:sldMk cId="2610079086" sldId="288"/>
            <ac:spMk id="8" creationId="{78134B65-9024-752D-3355-E527C70BCFED}"/>
          </ac:spMkLst>
        </pc:spChg>
        <pc:grpChg chg="del">
          <ac:chgData name="Laura Oathout" userId="6ff55ba14486fe89" providerId="LiveId" clId="{9E9D31E3-850B-4ED9-A556-D7C3A4C152CA}" dt="2022-06-16T16:48:12.580" v="121"/>
          <ac:grpSpMkLst>
            <pc:docMk/>
            <pc:sldMk cId="2610079086" sldId="288"/>
            <ac:grpSpMk id="9" creationId="{633065F6-0DC5-8BFE-8CB9-94EC497268AB}"/>
          </ac:grpSpMkLst>
        </pc:grpChg>
        <pc:picChg chg="del">
          <ac:chgData name="Laura Oathout" userId="6ff55ba14486fe89" providerId="LiveId" clId="{9E9D31E3-850B-4ED9-A556-D7C3A4C152CA}" dt="2022-06-16T16:48:12.580" v="119"/>
          <ac:picMkLst>
            <pc:docMk/>
            <pc:sldMk cId="2610079086" sldId="288"/>
            <ac:picMk id="5" creationId="{AD3BF34B-EE64-0639-7FAB-D2EE2C3D12C3}"/>
          </ac:picMkLst>
        </pc:picChg>
        <pc:picChg chg="del">
          <ac:chgData name="Laura Oathout" userId="6ff55ba14486fe89" providerId="LiveId" clId="{9E9D31E3-850B-4ED9-A556-D7C3A4C152CA}" dt="2022-06-16T16:48:12.580" v="115"/>
          <ac:picMkLst>
            <pc:docMk/>
            <pc:sldMk cId="2610079086" sldId="288"/>
            <ac:picMk id="13" creationId="{3518FBA4-58FD-7E75-7169-8EFA4FEE11E5}"/>
          </ac:picMkLst>
        </pc:picChg>
        <pc:picChg chg="del">
          <ac:chgData name="Laura Oathout" userId="6ff55ba14486fe89" providerId="LiveId" clId="{9E9D31E3-850B-4ED9-A556-D7C3A4C152CA}" dt="2022-06-16T16:48:12.580" v="111"/>
          <ac:picMkLst>
            <pc:docMk/>
            <pc:sldMk cId="2610079086" sldId="288"/>
            <ac:picMk id="21" creationId="{CA822658-6596-773B-1A81-7D32848FE11F}"/>
          </ac:picMkLst>
        </pc:picChg>
        <pc:picChg chg="del">
          <ac:chgData name="Laura Oathout" userId="6ff55ba14486fe89" providerId="LiveId" clId="{9E9D31E3-850B-4ED9-A556-D7C3A4C152CA}" dt="2022-06-16T16:48:12.580" v="123"/>
          <ac:picMkLst>
            <pc:docMk/>
            <pc:sldMk cId="2610079086" sldId="288"/>
            <ac:picMk id="22" creationId="{DD5E91E3-0FFC-FF67-331C-9FF41DAC9CA5}"/>
          </ac:picMkLst>
        </pc:picChg>
      </pc:sldChg>
      <pc:sldChg chg="delSp mod setBg">
        <pc:chgData name="Laura Oathout" userId="6ff55ba14486fe89" providerId="LiveId" clId="{9E9D31E3-850B-4ED9-A556-D7C3A4C152CA}" dt="2022-06-16T16:48:12.660" v="141"/>
        <pc:sldMkLst>
          <pc:docMk/>
          <pc:sldMk cId="314617797" sldId="289"/>
        </pc:sldMkLst>
        <pc:spChg chg="del">
          <ac:chgData name="Laura Oathout" userId="6ff55ba14486fe89" providerId="LiveId" clId="{9E9D31E3-850B-4ED9-A556-D7C3A4C152CA}" dt="2022-06-16T16:48:12.629" v="133"/>
          <ac:spMkLst>
            <pc:docMk/>
            <pc:sldMk cId="314617797" sldId="289"/>
            <ac:spMk id="6" creationId="{F6395610-82B2-5E4C-362D-9B3A35391A4C}"/>
          </ac:spMkLst>
        </pc:spChg>
        <pc:spChg chg="del">
          <ac:chgData name="Laura Oathout" userId="6ff55ba14486fe89" providerId="LiveId" clId="{9E9D31E3-850B-4ED9-A556-D7C3A4C152CA}" dt="2022-06-16T16:48:12.629" v="129"/>
          <ac:spMkLst>
            <pc:docMk/>
            <pc:sldMk cId="314617797" sldId="289"/>
            <ac:spMk id="8" creationId="{78134B65-9024-752D-3355-E527C70BCFED}"/>
          </ac:spMkLst>
        </pc:spChg>
        <pc:grpChg chg="del">
          <ac:chgData name="Laura Oathout" userId="6ff55ba14486fe89" providerId="LiveId" clId="{9E9D31E3-850B-4ED9-A556-D7C3A4C152CA}" dt="2022-06-16T16:48:12.629" v="137"/>
          <ac:grpSpMkLst>
            <pc:docMk/>
            <pc:sldMk cId="314617797" sldId="289"/>
            <ac:grpSpMk id="28" creationId="{9500297C-DDAD-2730-57FD-D5119B64D9D0}"/>
          </ac:grpSpMkLst>
        </pc:grpChg>
        <pc:picChg chg="del">
          <ac:chgData name="Laura Oathout" userId="6ff55ba14486fe89" providerId="LiveId" clId="{9E9D31E3-850B-4ED9-A556-D7C3A4C152CA}" dt="2022-06-16T16:48:12.629" v="127"/>
          <ac:picMkLst>
            <pc:docMk/>
            <pc:sldMk cId="314617797" sldId="289"/>
            <ac:picMk id="7" creationId="{09DAC16F-82E1-23EB-BF95-D49052BA8971}"/>
          </ac:picMkLst>
        </pc:picChg>
        <pc:picChg chg="del">
          <ac:chgData name="Laura Oathout" userId="6ff55ba14486fe89" providerId="LiveId" clId="{9E9D31E3-850B-4ED9-A556-D7C3A4C152CA}" dt="2022-06-16T16:48:12.629" v="131"/>
          <ac:picMkLst>
            <pc:docMk/>
            <pc:sldMk cId="314617797" sldId="289"/>
            <ac:picMk id="13" creationId="{3518FBA4-58FD-7E75-7169-8EFA4FEE11E5}"/>
          </ac:picMkLst>
        </pc:picChg>
        <pc:picChg chg="del">
          <ac:chgData name="Laura Oathout" userId="6ff55ba14486fe89" providerId="LiveId" clId="{9E9D31E3-850B-4ED9-A556-D7C3A4C152CA}" dt="2022-06-16T16:48:12.629" v="135"/>
          <ac:picMkLst>
            <pc:docMk/>
            <pc:sldMk cId="314617797" sldId="289"/>
            <ac:picMk id="20" creationId="{E29860D9-DA37-7862-48D6-F24DDCA59F4F}"/>
          </ac:picMkLst>
        </pc:picChg>
        <pc:picChg chg="del">
          <ac:chgData name="Laura Oathout" userId="6ff55ba14486fe89" providerId="LiveId" clId="{9E9D31E3-850B-4ED9-A556-D7C3A4C152CA}" dt="2022-06-16T16:48:12.629" v="139"/>
          <ac:picMkLst>
            <pc:docMk/>
            <pc:sldMk cId="314617797" sldId="289"/>
            <ac:picMk id="29" creationId="{FE7FE672-4468-4CB9-0A34-ACB5B6AC21E6}"/>
          </ac:picMkLst>
        </pc:picChg>
      </pc:sldChg>
      <pc:sldChg chg="delSp mod setBg">
        <pc:chgData name="Laura Oathout" userId="6ff55ba14486fe89" providerId="LiveId" clId="{9E9D31E3-850B-4ED9-A556-D7C3A4C152CA}" dt="2022-06-16T16:48:12.705" v="157"/>
        <pc:sldMkLst>
          <pc:docMk/>
          <pc:sldMk cId="2677438448" sldId="290"/>
        </pc:sldMkLst>
        <pc:spChg chg="del">
          <ac:chgData name="Laura Oathout" userId="6ff55ba14486fe89" providerId="LiveId" clId="{9E9D31E3-850B-4ED9-A556-D7C3A4C152CA}" dt="2022-06-16T16:48:12.676" v="149"/>
          <ac:spMkLst>
            <pc:docMk/>
            <pc:sldMk cId="2677438448" sldId="290"/>
            <ac:spMk id="6" creationId="{F6395610-82B2-5E4C-362D-9B3A35391A4C}"/>
          </ac:spMkLst>
        </pc:spChg>
        <pc:spChg chg="del">
          <ac:chgData name="Laura Oathout" userId="6ff55ba14486fe89" providerId="LiveId" clId="{9E9D31E3-850B-4ED9-A556-D7C3A4C152CA}" dt="2022-06-16T16:48:12.676" v="145"/>
          <ac:spMkLst>
            <pc:docMk/>
            <pc:sldMk cId="2677438448" sldId="290"/>
            <ac:spMk id="8" creationId="{78134B65-9024-752D-3355-E527C70BCFED}"/>
          </ac:spMkLst>
        </pc:spChg>
        <pc:picChg chg="del">
          <ac:chgData name="Laura Oathout" userId="6ff55ba14486fe89" providerId="LiveId" clId="{9E9D31E3-850B-4ED9-A556-D7C3A4C152CA}" dt="2022-06-16T16:48:12.676" v="151"/>
          <ac:picMkLst>
            <pc:docMk/>
            <pc:sldMk cId="2677438448" sldId="290"/>
            <ac:picMk id="5" creationId="{F6CD57BA-0873-000F-8EA2-1E0A03A73339}"/>
          </ac:picMkLst>
        </pc:picChg>
        <pc:picChg chg="del">
          <ac:chgData name="Laura Oathout" userId="6ff55ba14486fe89" providerId="LiveId" clId="{9E9D31E3-850B-4ED9-A556-D7C3A4C152CA}" dt="2022-06-16T16:48:12.676" v="147"/>
          <ac:picMkLst>
            <pc:docMk/>
            <pc:sldMk cId="2677438448" sldId="290"/>
            <ac:picMk id="13" creationId="{3518FBA4-58FD-7E75-7169-8EFA4FEE11E5}"/>
          </ac:picMkLst>
        </pc:picChg>
        <pc:picChg chg="del">
          <ac:chgData name="Laura Oathout" userId="6ff55ba14486fe89" providerId="LiveId" clId="{9E9D31E3-850B-4ED9-A556-D7C3A4C152CA}" dt="2022-06-16T16:48:12.676" v="143"/>
          <ac:picMkLst>
            <pc:docMk/>
            <pc:sldMk cId="2677438448" sldId="290"/>
            <ac:picMk id="18" creationId="{4AA9BD6E-165B-06B8-7CAC-B34261414069}"/>
          </ac:picMkLst>
        </pc:picChg>
        <pc:picChg chg="del">
          <ac:chgData name="Laura Oathout" userId="6ff55ba14486fe89" providerId="LiveId" clId="{9E9D31E3-850B-4ED9-A556-D7C3A4C152CA}" dt="2022-06-16T16:48:12.676" v="153"/>
          <ac:picMkLst>
            <pc:docMk/>
            <pc:sldMk cId="2677438448" sldId="290"/>
            <ac:picMk id="20" creationId="{A1D4BFDF-7E96-6125-7E6B-EE4F534468C2}"/>
          </ac:picMkLst>
        </pc:picChg>
        <pc:picChg chg="del">
          <ac:chgData name="Laura Oathout" userId="6ff55ba14486fe89" providerId="LiveId" clId="{9E9D31E3-850B-4ED9-A556-D7C3A4C152CA}" dt="2022-06-16T16:48:12.676" v="155"/>
          <ac:picMkLst>
            <pc:docMk/>
            <pc:sldMk cId="2677438448" sldId="290"/>
            <ac:picMk id="21" creationId="{4E2D27E5-CB7C-A93B-34B1-0BDA08503229}"/>
          </ac:picMkLst>
        </pc:picChg>
      </pc:sldChg>
      <pc:sldChg chg="delSp mod setBg">
        <pc:chgData name="Laura Oathout" userId="6ff55ba14486fe89" providerId="LiveId" clId="{9E9D31E3-850B-4ED9-A556-D7C3A4C152CA}" dt="2022-06-16T16:48:12.749" v="173"/>
        <pc:sldMkLst>
          <pc:docMk/>
          <pc:sldMk cId="1347175616" sldId="291"/>
        </pc:sldMkLst>
        <pc:spChg chg="del">
          <ac:chgData name="Laura Oathout" userId="6ff55ba14486fe89" providerId="LiveId" clId="{9E9D31E3-850B-4ED9-A556-D7C3A4C152CA}" dt="2022-06-16T16:48:12.717" v="165"/>
          <ac:spMkLst>
            <pc:docMk/>
            <pc:sldMk cId="1347175616" sldId="291"/>
            <ac:spMk id="6" creationId="{F6395610-82B2-5E4C-362D-9B3A35391A4C}"/>
          </ac:spMkLst>
        </pc:spChg>
        <pc:spChg chg="del">
          <ac:chgData name="Laura Oathout" userId="6ff55ba14486fe89" providerId="LiveId" clId="{9E9D31E3-850B-4ED9-A556-D7C3A4C152CA}" dt="2022-06-16T16:48:12.717" v="161"/>
          <ac:spMkLst>
            <pc:docMk/>
            <pc:sldMk cId="1347175616" sldId="291"/>
            <ac:spMk id="8" creationId="{78134B65-9024-752D-3355-E527C70BCFED}"/>
          </ac:spMkLst>
        </pc:spChg>
        <pc:picChg chg="del">
          <ac:chgData name="Laura Oathout" userId="6ff55ba14486fe89" providerId="LiveId" clId="{9E9D31E3-850B-4ED9-A556-D7C3A4C152CA}" dt="2022-06-16T16:48:12.717" v="159"/>
          <ac:picMkLst>
            <pc:docMk/>
            <pc:sldMk cId="1347175616" sldId="291"/>
            <ac:picMk id="3" creationId="{F4C950E3-AEE1-73D4-DABE-5165D59D908C}"/>
          </ac:picMkLst>
        </pc:picChg>
        <pc:picChg chg="del">
          <ac:chgData name="Laura Oathout" userId="6ff55ba14486fe89" providerId="LiveId" clId="{9E9D31E3-850B-4ED9-A556-D7C3A4C152CA}" dt="2022-06-16T16:48:12.717" v="167"/>
          <ac:picMkLst>
            <pc:docMk/>
            <pc:sldMk cId="1347175616" sldId="291"/>
            <ac:picMk id="5" creationId="{F6CD57BA-0873-000F-8EA2-1E0A03A73339}"/>
          </ac:picMkLst>
        </pc:picChg>
        <pc:picChg chg="del">
          <ac:chgData name="Laura Oathout" userId="6ff55ba14486fe89" providerId="LiveId" clId="{9E9D31E3-850B-4ED9-A556-D7C3A4C152CA}" dt="2022-06-16T16:48:12.717" v="171"/>
          <ac:picMkLst>
            <pc:docMk/>
            <pc:sldMk cId="1347175616" sldId="291"/>
            <ac:picMk id="7" creationId="{48D32BD8-CF9E-B8D1-9551-ECC6A0978880}"/>
          </ac:picMkLst>
        </pc:picChg>
        <pc:picChg chg="del">
          <ac:chgData name="Laura Oathout" userId="6ff55ba14486fe89" providerId="LiveId" clId="{9E9D31E3-850B-4ED9-A556-D7C3A4C152CA}" dt="2022-06-16T16:48:12.717" v="169"/>
          <ac:picMkLst>
            <pc:docMk/>
            <pc:sldMk cId="1347175616" sldId="291"/>
            <ac:picMk id="11" creationId="{A7F72DD1-09E9-36E7-176D-39F3F5E9FC49}"/>
          </ac:picMkLst>
        </pc:picChg>
        <pc:picChg chg="del">
          <ac:chgData name="Laura Oathout" userId="6ff55ba14486fe89" providerId="LiveId" clId="{9E9D31E3-850B-4ED9-A556-D7C3A4C152CA}" dt="2022-06-16T16:48:12.717" v="163"/>
          <ac:picMkLst>
            <pc:docMk/>
            <pc:sldMk cId="1347175616" sldId="291"/>
            <ac:picMk id="13" creationId="{3518FBA4-58FD-7E75-7169-8EFA4FEE11E5}"/>
          </ac:picMkLst>
        </pc:picChg>
      </pc:sldChg>
      <pc:sldChg chg="delSp mod setBg">
        <pc:chgData name="Laura Oathout" userId="6ff55ba14486fe89" providerId="LiveId" clId="{9E9D31E3-850B-4ED9-A556-D7C3A4C152CA}" dt="2022-06-16T16:48:12.780" v="191"/>
        <pc:sldMkLst>
          <pc:docMk/>
          <pc:sldMk cId="1607691845" sldId="292"/>
        </pc:sldMkLst>
        <pc:spChg chg="del">
          <ac:chgData name="Laura Oathout" userId="6ff55ba14486fe89" providerId="LiveId" clId="{9E9D31E3-850B-4ED9-A556-D7C3A4C152CA}" dt="2022-06-16T16:48:12.749" v="181"/>
          <ac:spMkLst>
            <pc:docMk/>
            <pc:sldMk cId="1607691845" sldId="292"/>
            <ac:spMk id="6" creationId="{F6395610-82B2-5E4C-362D-9B3A35391A4C}"/>
          </ac:spMkLst>
        </pc:spChg>
        <pc:spChg chg="del">
          <ac:chgData name="Laura Oathout" userId="6ff55ba14486fe89" providerId="LiveId" clId="{9E9D31E3-850B-4ED9-A556-D7C3A4C152CA}" dt="2022-06-16T16:48:12.749" v="177"/>
          <ac:spMkLst>
            <pc:docMk/>
            <pc:sldMk cId="1607691845" sldId="292"/>
            <ac:spMk id="8" creationId="{78134B65-9024-752D-3355-E527C70BCFED}"/>
          </ac:spMkLst>
        </pc:spChg>
        <pc:picChg chg="del">
          <ac:chgData name="Laura Oathout" userId="6ff55ba14486fe89" providerId="LiveId" clId="{9E9D31E3-850B-4ED9-A556-D7C3A4C152CA}" dt="2022-06-16T16:48:12.749" v="183"/>
          <ac:picMkLst>
            <pc:docMk/>
            <pc:sldMk cId="1607691845" sldId="292"/>
            <ac:picMk id="4" creationId="{4A284EEA-23C5-5EA7-9E6A-2FFE64CF2F29}"/>
          </ac:picMkLst>
        </pc:picChg>
        <pc:picChg chg="del">
          <ac:chgData name="Laura Oathout" userId="6ff55ba14486fe89" providerId="LiveId" clId="{9E9D31E3-850B-4ED9-A556-D7C3A4C152CA}" dt="2022-06-16T16:48:12.749" v="185"/>
          <ac:picMkLst>
            <pc:docMk/>
            <pc:sldMk cId="1607691845" sldId="292"/>
            <ac:picMk id="5" creationId="{3C9A336D-B7BF-9B0E-6A38-1856832D4C16}"/>
          </ac:picMkLst>
        </pc:picChg>
        <pc:picChg chg="del">
          <ac:chgData name="Laura Oathout" userId="6ff55ba14486fe89" providerId="LiveId" clId="{9E9D31E3-850B-4ED9-A556-D7C3A4C152CA}" dt="2022-06-16T16:48:12.749" v="179"/>
          <ac:picMkLst>
            <pc:docMk/>
            <pc:sldMk cId="1607691845" sldId="292"/>
            <ac:picMk id="13" creationId="{3518FBA4-58FD-7E75-7169-8EFA4FEE11E5}"/>
          </ac:picMkLst>
        </pc:picChg>
        <pc:picChg chg="del">
          <ac:chgData name="Laura Oathout" userId="6ff55ba14486fe89" providerId="LiveId" clId="{9E9D31E3-850B-4ED9-A556-D7C3A4C152CA}" dt="2022-06-16T16:48:12.749" v="175"/>
          <ac:picMkLst>
            <pc:docMk/>
            <pc:sldMk cId="1607691845" sldId="292"/>
            <ac:picMk id="14" creationId="{139C8063-8BFB-A5C5-CEF4-2CA091760A6F}"/>
          </ac:picMkLst>
        </pc:picChg>
        <pc:picChg chg="del">
          <ac:chgData name="Laura Oathout" userId="6ff55ba14486fe89" providerId="LiveId" clId="{9E9D31E3-850B-4ED9-A556-D7C3A4C152CA}" dt="2022-06-16T16:48:12.749" v="187"/>
          <ac:picMkLst>
            <pc:docMk/>
            <pc:sldMk cId="1607691845" sldId="292"/>
            <ac:picMk id="18" creationId="{C72450CD-E077-50BF-D70B-6802733CB7B0}"/>
          </ac:picMkLst>
        </pc:picChg>
        <pc:picChg chg="del">
          <ac:chgData name="Laura Oathout" userId="6ff55ba14486fe89" providerId="LiveId" clId="{9E9D31E3-850B-4ED9-A556-D7C3A4C152CA}" dt="2022-06-16T16:48:12.749" v="189"/>
          <ac:picMkLst>
            <pc:docMk/>
            <pc:sldMk cId="1607691845" sldId="292"/>
            <ac:picMk id="19" creationId="{BBE27784-17FB-3102-2909-668FB92461B3}"/>
          </ac:picMkLst>
        </pc:picChg>
      </pc:sldChg>
      <pc:sldChg chg="delSp mod setBg">
        <pc:chgData name="Laura Oathout" userId="6ff55ba14486fe89" providerId="LiveId" clId="{9E9D31E3-850B-4ED9-A556-D7C3A4C152CA}" dt="2022-06-16T16:48:12.818" v="207"/>
        <pc:sldMkLst>
          <pc:docMk/>
          <pc:sldMk cId="3826092848" sldId="293"/>
        </pc:sldMkLst>
        <pc:spChg chg="del">
          <ac:chgData name="Laura Oathout" userId="6ff55ba14486fe89" providerId="LiveId" clId="{9E9D31E3-850B-4ED9-A556-D7C3A4C152CA}" dt="2022-06-16T16:48:12.796" v="199"/>
          <ac:spMkLst>
            <pc:docMk/>
            <pc:sldMk cId="3826092848" sldId="293"/>
            <ac:spMk id="6" creationId="{F6395610-82B2-5E4C-362D-9B3A35391A4C}"/>
          </ac:spMkLst>
        </pc:spChg>
        <pc:spChg chg="del">
          <ac:chgData name="Laura Oathout" userId="6ff55ba14486fe89" providerId="LiveId" clId="{9E9D31E3-850B-4ED9-A556-D7C3A4C152CA}" dt="2022-06-16T16:48:12.780" v="195"/>
          <ac:spMkLst>
            <pc:docMk/>
            <pc:sldMk cId="3826092848" sldId="293"/>
            <ac:spMk id="8" creationId="{78134B65-9024-752D-3355-E527C70BCFED}"/>
          </ac:spMkLst>
        </pc:spChg>
        <pc:grpChg chg="del">
          <ac:chgData name="Laura Oathout" userId="6ff55ba14486fe89" providerId="LiveId" clId="{9E9D31E3-850B-4ED9-A556-D7C3A4C152CA}" dt="2022-06-16T16:48:12.796" v="205"/>
          <ac:grpSpMkLst>
            <pc:docMk/>
            <pc:sldMk cId="3826092848" sldId="293"/>
            <ac:grpSpMk id="28" creationId="{62B8395D-F7AD-4ACC-C4FB-BFACD5B4537B}"/>
          </ac:grpSpMkLst>
        </pc:grpChg>
        <pc:picChg chg="del">
          <ac:chgData name="Laura Oathout" userId="6ff55ba14486fe89" providerId="LiveId" clId="{9E9D31E3-850B-4ED9-A556-D7C3A4C152CA}" dt="2022-06-16T16:48:12.796" v="201"/>
          <ac:picMkLst>
            <pc:docMk/>
            <pc:sldMk cId="3826092848" sldId="293"/>
            <ac:picMk id="5" creationId="{AD3BF34B-EE64-0639-7FAB-D2EE2C3D12C3}"/>
          </ac:picMkLst>
        </pc:picChg>
        <pc:picChg chg="del">
          <ac:chgData name="Laura Oathout" userId="6ff55ba14486fe89" providerId="LiveId" clId="{9E9D31E3-850B-4ED9-A556-D7C3A4C152CA}" dt="2022-06-16T16:48:12.780" v="197"/>
          <ac:picMkLst>
            <pc:docMk/>
            <pc:sldMk cId="3826092848" sldId="293"/>
            <ac:picMk id="13" creationId="{3518FBA4-58FD-7E75-7169-8EFA4FEE11E5}"/>
          </ac:picMkLst>
        </pc:picChg>
        <pc:picChg chg="del">
          <ac:chgData name="Laura Oathout" userId="6ff55ba14486fe89" providerId="LiveId" clId="{9E9D31E3-850B-4ED9-A556-D7C3A4C152CA}" dt="2022-06-16T16:48:12.780" v="193"/>
          <ac:picMkLst>
            <pc:docMk/>
            <pc:sldMk cId="3826092848" sldId="293"/>
            <ac:picMk id="25" creationId="{50DBE6DC-E69F-97C5-9DC1-7C246930BC82}"/>
          </ac:picMkLst>
        </pc:picChg>
        <pc:picChg chg="del">
          <ac:chgData name="Laura Oathout" userId="6ff55ba14486fe89" providerId="LiveId" clId="{9E9D31E3-850B-4ED9-A556-D7C3A4C152CA}" dt="2022-06-16T16:48:12.796" v="203"/>
          <ac:picMkLst>
            <pc:docMk/>
            <pc:sldMk cId="3826092848" sldId="293"/>
            <ac:picMk id="26" creationId="{0481F706-175C-F873-1E2D-18F73A3003F4}"/>
          </ac:picMkLst>
        </pc:picChg>
      </pc:sldChg>
      <pc:sldChg chg="delSp mod setBg">
        <pc:chgData name="Laura Oathout" userId="6ff55ba14486fe89" providerId="LiveId" clId="{9E9D31E3-850B-4ED9-A556-D7C3A4C152CA}" dt="2022-06-16T16:48:12.897" v="237"/>
        <pc:sldMkLst>
          <pc:docMk/>
          <pc:sldMk cId="2042366288" sldId="294"/>
        </pc:sldMkLst>
        <pc:spChg chg="del">
          <ac:chgData name="Laura Oathout" userId="6ff55ba14486fe89" providerId="LiveId" clId="{9E9D31E3-850B-4ED9-A556-D7C3A4C152CA}" dt="2022-06-16T16:48:12.865" v="229"/>
          <ac:spMkLst>
            <pc:docMk/>
            <pc:sldMk cId="2042366288" sldId="294"/>
            <ac:spMk id="8" creationId="{78134B65-9024-752D-3355-E527C70BCFED}"/>
          </ac:spMkLst>
        </pc:spChg>
        <pc:spChg chg="del">
          <ac:chgData name="Laura Oathout" userId="6ff55ba14486fe89" providerId="LiveId" clId="{9E9D31E3-850B-4ED9-A556-D7C3A4C152CA}" dt="2022-06-16T16:48:12.865" v="233"/>
          <ac:spMkLst>
            <pc:docMk/>
            <pc:sldMk cId="2042366288" sldId="294"/>
            <ac:spMk id="19" creationId="{D3959099-C210-96BA-2892-D23E33FF2CD2}"/>
          </ac:spMkLst>
        </pc:spChg>
        <pc:picChg chg="del">
          <ac:chgData name="Laura Oathout" userId="6ff55ba14486fe89" providerId="LiveId" clId="{9E9D31E3-850B-4ED9-A556-D7C3A4C152CA}" dt="2022-06-16T16:48:12.865" v="231"/>
          <ac:picMkLst>
            <pc:docMk/>
            <pc:sldMk cId="2042366288" sldId="294"/>
            <ac:picMk id="18" creationId="{E325E287-94EC-1A16-676F-C0DA0F9CDC91}"/>
          </ac:picMkLst>
        </pc:picChg>
        <pc:picChg chg="del">
          <ac:chgData name="Laura Oathout" userId="6ff55ba14486fe89" providerId="LiveId" clId="{9E9D31E3-850B-4ED9-A556-D7C3A4C152CA}" dt="2022-06-16T16:48:12.865" v="227"/>
          <ac:picMkLst>
            <pc:docMk/>
            <pc:sldMk cId="2042366288" sldId="294"/>
            <ac:picMk id="25" creationId="{1F5C5FEB-18E6-770C-C3BF-1194CBE86CD2}"/>
          </ac:picMkLst>
        </pc:picChg>
        <pc:picChg chg="del">
          <ac:chgData name="Laura Oathout" userId="6ff55ba14486fe89" providerId="LiveId" clId="{9E9D31E3-850B-4ED9-A556-D7C3A4C152CA}" dt="2022-06-16T16:48:12.865" v="235"/>
          <ac:picMkLst>
            <pc:docMk/>
            <pc:sldMk cId="2042366288" sldId="294"/>
            <ac:picMk id="26" creationId="{76F84E8B-CB1D-6401-E7A7-04BA2326EF28}"/>
          </ac:picMkLst>
        </pc:picChg>
      </pc:sldChg>
      <pc:sldChg chg="delSp mod setBg">
        <pc:chgData name="Laura Oathout" userId="6ff55ba14486fe89" providerId="LiveId" clId="{9E9D31E3-850B-4ED9-A556-D7C3A4C152CA}" dt="2022-06-16T16:48:12.865" v="225"/>
        <pc:sldMkLst>
          <pc:docMk/>
          <pc:sldMk cId="2368008537" sldId="295"/>
        </pc:sldMkLst>
        <pc:spChg chg="del">
          <ac:chgData name="Laura Oathout" userId="6ff55ba14486fe89" providerId="LiveId" clId="{9E9D31E3-850B-4ED9-A556-D7C3A4C152CA}" dt="2022-06-16T16:48:12.833" v="215"/>
          <ac:spMkLst>
            <pc:docMk/>
            <pc:sldMk cId="2368008537" sldId="295"/>
            <ac:spMk id="6" creationId="{F6395610-82B2-5E4C-362D-9B3A35391A4C}"/>
          </ac:spMkLst>
        </pc:spChg>
        <pc:spChg chg="del">
          <ac:chgData name="Laura Oathout" userId="6ff55ba14486fe89" providerId="LiveId" clId="{9E9D31E3-850B-4ED9-A556-D7C3A4C152CA}" dt="2022-06-16T16:48:12.818" v="211"/>
          <ac:spMkLst>
            <pc:docMk/>
            <pc:sldMk cId="2368008537" sldId="295"/>
            <ac:spMk id="8" creationId="{78134B65-9024-752D-3355-E527C70BCFED}"/>
          </ac:spMkLst>
        </pc:spChg>
        <pc:picChg chg="del">
          <ac:chgData name="Laura Oathout" userId="6ff55ba14486fe89" providerId="LiveId" clId="{9E9D31E3-850B-4ED9-A556-D7C3A4C152CA}" dt="2022-06-16T16:48:12.833" v="213"/>
          <ac:picMkLst>
            <pc:docMk/>
            <pc:sldMk cId="2368008537" sldId="295"/>
            <ac:picMk id="13" creationId="{3518FBA4-58FD-7E75-7169-8EFA4FEE11E5}"/>
          </ac:picMkLst>
        </pc:picChg>
        <pc:picChg chg="del">
          <ac:chgData name="Laura Oathout" userId="6ff55ba14486fe89" providerId="LiveId" clId="{9E9D31E3-850B-4ED9-A556-D7C3A4C152CA}" dt="2022-06-16T16:48:12.833" v="219"/>
          <ac:picMkLst>
            <pc:docMk/>
            <pc:sldMk cId="2368008537" sldId="295"/>
            <ac:picMk id="15" creationId="{97A3DE46-6811-623E-67B5-7F10C05E5CBB}"/>
          </ac:picMkLst>
        </pc:picChg>
        <pc:picChg chg="del">
          <ac:chgData name="Laura Oathout" userId="6ff55ba14486fe89" providerId="LiveId" clId="{9E9D31E3-850B-4ED9-A556-D7C3A4C152CA}" dt="2022-06-16T16:48:12.833" v="221"/>
          <ac:picMkLst>
            <pc:docMk/>
            <pc:sldMk cId="2368008537" sldId="295"/>
            <ac:picMk id="16" creationId="{3750BA99-7EA5-FCB6-F2C6-7ECA1C53B67D}"/>
          </ac:picMkLst>
        </pc:picChg>
        <pc:picChg chg="del">
          <ac:chgData name="Laura Oathout" userId="6ff55ba14486fe89" providerId="LiveId" clId="{9E9D31E3-850B-4ED9-A556-D7C3A4C152CA}" dt="2022-06-16T16:48:12.818" v="209"/>
          <ac:picMkLst>
            <pc:docMk/>
            <pc:sldMk cId="2368008537" sldId="295"/>
            <ac:picMk id="17" creationId="{1D7A8B24-9FAE-5EA6-69C8-C2CAFE301976}"/>
          </ac:picMkLst>
        </pc:picChg>
        <pc:picChg chg="del">
          <ac:chgData name="Laura Oathout" userId="6ff55ba14486fe89" providerId="LiveId" clId="{9E9D31E3-850B-4ED9-A556-D7C3A4C152CA}" dt="2022-06-16T16:48:12.833" v="223"/>
          <ac:picMkLst>
            <pc:docMk/>
            <pc:sldMk cId="2368008537" sldId="295"/>
            <ac:picMk id="18" creationId="{83A088CF-FC93-5362-A1C7-996A7C6FE7CD}"/>
          </ac:picMkLst>
        </pc:picChg>
        <pc:picChg chg="del">
          <ac:chgData name="Laura Oathout" userId="6ff55ba14486fe89" providerId="LiveId" clId="{9E9D31E3-850B-4ED9-A556-D7C3A4C152CA}" dt="2022-06-16T16:48:12.833" v="217"/>
          <ac:picMkLst>
            <pc:docMk/>
            <pc:sldMk cId="2368008537" sldId="295"/>
            <ac:picMk id="20" creationId="{E29860D9-DA37-7862-48D6-F24DDCA59F4F}"/>
          </ac:picMkLst>
        </pc:picChg>
      </pc:sldChg>
      <pc:sldChg chg="delSp mod setBg">
        <pc:chgData name="Laura Oathout" userId="6ff55ba14486fe89" providerId="LiveId" clId="{9E9D31E3-850B-4ED9-A556-D7C3A4C152CA}" dt="2022-06-16T16:48:12.949" v="253"/>
        <pc:sldMkLst>
          <pc:docMk/>
          <pc:sldMk cId="3838695902" sldId="296"/>
        </pc:sldMkLst>
        <pc:spChg chg="del">
          <ac:chgData name="Laura Oathout" userId="6ff55ba14486fe89" providerId="LiveId" clId="{9E9D31E3-850B-4ED9-A556-D7C3A4C152CA}" dt="2022-06-16T16:48:12.908" v="243"/>
          <ac:spMkLst>
            <pc:docMk/>
            <pc:sldMk cId="3838695902" sldId="296"/>
            <ac:spMk id="6" creationId="{9A922E1F-DF9C-D955-3B9D-CD61763F0DB3}"/>
          </ac:spMkLst>
        </pc:spChg>
        <pc:spChg chg="del">
          <ac:chgData name="Laura Oathout" userId="6ff55ba14486fe89" providerId="LiveId" clId="{9E9D31E3-850B-4ED9-A556-D7C3A4C152CA}" dt="2022-06-16T16:48:12.908" v="241"/>
          <ac:spMkLst>
            <pc:docMk/>
            <pc:sldMk cId="3838695902" sldId="296"/>
            <ac:spMk id="8" creationId="{78134B65-9024-752D-3355-E527C70BCFED}"/>
          </ac:spMkLst>
        </pc:spChg>
        <pc:spChg chg="del">
          <ac:chgData name="Laura Oathout" userId="6ff55ba14486fe89" providerId="LiveId" clId="{9E9D31E3-850B-4ED9-A556-D7C3A4C152CA}" dt="2022-06-16T16:48:12.908" v="249"/>
          <ac:spMkLst>
            <pc:docMk/>
            <pc:sldMk cId="3838695902" sldId="296"/>
            <ac:spMk id="9" creationId="{D767B357-0A71-A82C-290F-AF39412B5A43}"/>
          </ac:spMkLst>
        </pc:spChg>
        <pc:picChg chg="del">
          <ac:chgData name="Laura Oathout" userId="6ff55ba14486fe89" providerId="LiveId" clId="{9E9D31E3-850B-4ED9-A556-D7C3A4C152CA}" dt="2022-06-16T16:48:12.908" v="245"/>
          <ac:picMkLst>
            <pc:docMk/>
            <pc:sldMk cId="3838695902" sldId="296"/>
            <ac:picMk id="7" creationId="{62B255E8-B35E-C5F0-C23D-00C13ED11F31}"/>
          </ac:picMkLst>
        </pc:picChg>
        <pc:picChg chg="del">
          <ac:chgData name="Laura Oathout" userId="6ff55ba14486fe89" providerId="LiveId" clId="{9E9D31E3-850B-4ED9-A556-D7C3A4C152CA}" dt="2022-06-16T16:48:12.908" v="247"/>
          <ac:picMkLst>
            <pc:docMk/>
            <pc:sldMk cId="3838695902" sldId="296"/>
            <ac:picMk id="10" creationId="{3B3D523B-C8BB-4A5C-314F-B281A6283B05}"/>
          </ac:picMkLst>
        </pc:picChg>
        <pc:picChg chg="del">
          <ac:chgData name="Laura Oathout" userId="6ff55ba14486fe89" providerId="LiveId" clId="{9E9D31E3-850B-4ED9-A556-D7C3A4C152CA}" dt="2022-06-16T16:48:12.907" v="239"/>
          <ac:picMkLst>
            <pc:docMk/>
            <pc:sldMk cId="3838695902" sldId="296"/>
            <ac:picMk id="11" creationId="{7F64B98D-3177-994E-E7AB-5D07EC0FDD10}"/>
          </ac:picMkLst>
        </pc:picChg>
        <pc:picChg chg="del">
          <ac:chgData name="Laura Oathout" userId="6ff55ba14486fe89" providerId="LiveId" clId="{9E9D31E3-850B-4ED9-A556-D7C3A4C152CA}" dt="2022-06-16T16:48:12.908" v="251"/>
          <ac:picMkLst>
            <pc:docMk/>
            <pc:sldMk cId="3838695902" sldId="296"/>
            <ac:picMk id="12" creationId="{6975F961-ECA2-23D0-225F-071F8ED126D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97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610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00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197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963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834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51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254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51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249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83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1371F-7B89-4908-A945-9EF129D6B8D7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7F7C8-7695-4680-BAE7-54A23FB92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724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0297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8008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366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8695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18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4254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0079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17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7438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175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7691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092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6158</TotalTime>
  <Words>0</Words>
  <Application>Microsoft Office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Laura Oathout</cp:lastModifiedBy>
  <cp:revision>73</cp:revision>
  <dcterms:created xsi:type="dcterms:W3CDTF">2020-12-10T21:24:44Z</dcterms:created>
  <dcterms:modified xsi:type="dcterms:W3CDTF">2022-06-16T16:48:13Z</dcterms:modified>
</cp:coreProperties>
</file>